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483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64199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News Dataset Preprocessing &amp; Knowledge Graph Construction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33947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comprehensive pipeline for transforming raw news data into structured knowledge representations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91912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 &amp; Future Applications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Contributions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2047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 preprocessing pipeline for news data standardization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6267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Scalable triple extraction using dependency parsing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70486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knowledge graph visualization platform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294584"/>
            <a:ext cx="364462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Potential Applications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93790" y="494669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Information Retrieval: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Enhanced search capabilities for news archives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75179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Semantic Analysis: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Automated relationship discovery in large corpora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55689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Knowledge Discovery: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Pattern identification across news domains</a:t>
            </a:r>
            <a:endParaRPr lang="en-US" sz="17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5C71C53-7319-3239-8331-A7BE299DE532}"/>
              </a:ext>
            </a:extLst>
          </p:cNvPr>
          <p:cNvSpPr txBox="1"/>
          <p:nvPr/>
        </p:nvSpPr>
        <p:spPr>
          <a:xfrm>
            <a:off x="12676909" y="7606145"/>
            <a:ext cx="1953491" cy="6234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411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Overview &amp;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988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5260" y="264140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676763"/>
            <a:ext cx="50091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Clean and standardize news dataset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16718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 raw XLS data into structured, analyzable format with comprehensive preprocessing steps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3466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65260" y="43891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4424482"/>
            <a:ext cx="41980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Extract semantic relationships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91490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meaningful Subject-Verb-Object triples from news text using advanced NLP techniques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0943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65260" y="61368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172200"/>
            <a:ext cx="47111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Build interactive knowledge graph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6626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searchable, visual representation of news relationships for enhanced information retrieval</a:t>
            </a:r>
            <a:endParaRPr lang="en-US" sz="17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5A762C-05BE-6CBC-5C51-C78760181F25}"/>
              </a:ext>
            </a:extLst>
          </p:cNvPr>
          <p:cNvSpPr txBox="1"/>
          <p:nvPr/>
        </p:nvSpPr>
        <p:spPr>
          <a:xfrm>
            <a:off x="12604173" y="7606145"/>
            <a:ext cx="1870363" cy="55071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2488"/>
            <a:ext cx="77765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Preprocessing Pipeline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5657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511623"/>
            <a:ext cx="3688675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859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Format Conversion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267075"/>
            <a:ext cx="36886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 XLS files to CSV format for improved processing compatibility and reduced memory overhead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709279" y="215657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4709279" y="2511623"/>
            <a:ext cx="368879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4709279" y="2685931"/>
            <a:ext cx="32463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Missing Value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709279" y="3267075"/>
            <a:ext cx="36887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and address null values using appropriate strategies to maintain data integrity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11552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470565"/>
            <a:ext cx="760428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6448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Text Consolidation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622601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 headline and description fields to create comprehensive content for analysis</a:t>
            </a:r>
            <a:endParaRPr lang="en-US" sz="175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5891" y="1913275"/>
            <a:ext cx="4885015" cy="48850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2397AE1-FF18-DB16-17AB-09A1DD7E6422}"/>
              </a:ext>
            </a:extLst>
          </p:cNvPr>
          <p:cNvSpPr txBox="1"/>
          <p:nvPr/>
        </p:nvSpPr>
        <p:spPr>
          <a:xfrm>
            <a:off x="12770427" y="7699664"/>
            <a:ext cx="1859973" cy="457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73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Text Cleaning &amp; Normalization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5094"/>
            <a:ext cx="3664744" cy="2765227"/>
          </a:xfrm>
          <a:prstGeom prst="roundRect">
            <a:avLst>
              <a:gd name="adj" fmla="val 344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89528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Regex Pattern Matching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34276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Remove special characters, URLs, and formatting artifacts using regular expressions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655094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28895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Stopword Removal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3379946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Filter common words that don't contribute to semantic meaning using NLTK stopword lists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647134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881568"/>
            <a:ext cx="3068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Clean Text Generation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371987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standardized clean_text field optimized for downstream NLP processing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5924" y="1178719"/>
            <a:ext cx="7127081" cy="648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Triple Extraction with spaCy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5924" y="2137886"/>
            <a:ext cx="7692152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spaCy's dependency parsing to identify grammatical relationships within news text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924" y="3034784"/>
            <a:ext cx="1037034" cy="152697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70365" y="3242191"/>
            <a:ext cx="262651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Dependency Parsing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1970365" y="3690699"/>
            <a:ext cx="6447711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grammatical structure to identify subjects, verbs, and objects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924" y="4561761"/>
            <a:ext cx="1037034" cy="124456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70365" y="4769168"/>
            <a:ext cx="2592824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Triple Filtering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1970365" y="5217676"/>
            <a:ext cx="644771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quality filters to retain meaningful semantic relationships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924" y="5806321"/>
            <a:ext cx="1037034" cy="124456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70365" y="6013728"/>
            <a:ext cx="2592824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Structured Output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1970365" y="6462236"/>
            <a:ext cx="644771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Subject-Verb-Object triples in standardized format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768" y="490061"/>
            <a:ext cx="6648926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Ranking &amp; Quality Assessment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3768" y="1492329"/>
            <a:ext cx="2813090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Scoring Methodology</a:t>
            </a:r>
            <a:endParaRPr lang="en-US" sz="2100" dirty="0"/>
          </a:p>
        </p:txBody>
      </p:sp>
      <p:sp>
        <p:nvSpPr>
          <p:cNvPr id="4" name="Shape 2"/>
          <p:cNvSpPr/>
          <p:nvPr/>
        </p:nvSpPr>
        <p:spPr>
          <a:xfrm>
            <a:off x="623768" y="2026920"/>
            <a:ext cx="6474023" cy="1143595"/>
          </a:xfrm>
          <a:prstGeom prst="roundRect">
            <a:avLst>
              <a:gd name="adj" fmla="val 654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824746" y="2227898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Frequency Analysis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824746" y="2684383"/>
            <a:ext cx="6072068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Weight triples based on occurrence patterns across the dataset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623768" y="3348633"/>
            <a:ext cx="6474023" cy="1428750"/>
          </a:xfrm>
          <a:prstGeom prst="roundRect">
            <a:avLst>
              <a:gd name="adj" fmla="val 523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24746" y="3549610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Quality Metrics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24746" y="4006096"/>
            <a:ext cx="6072068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Evaluate semantic coherence and grammatical validity of extracted relationships</a:t>
            </a:r>
            <a:endParaRPr lang="en-US" sz="14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2522" y="966189"/>
            <a:ext cx="6474023" cy="6474023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623768" y="8389739"/>
            <a:ext cx="1338286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Top-ranked triples are preserved for knowledge graph construction, ensuring high-quality semantic representations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CD989B-DFF3-9D12-EA69-055D714A0217}"/>
              </a:ext>
            </a:extLst>
          </p:cNvPr>
          <p:cNvSpPr txBox="1"/>
          <p:nvPr/>
        </p:nvSpPr>
        <p:spPr>
          <a:xfrm>
            <a:off x="12760036" y="7637318"/>
            <a:ext cx="1776846" cy="59228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373" y="1015841"/>
            <a:ext cx="7661196" cy="619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Streamlit Interactive Dashboard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373" y="1933337"/>
            <a:ext cx="496014" cy="4960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38394" y="2051090"/>
            <a:ext cx="2480072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Overview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438394" y="2479953"/>
            <a:ext cx="7011233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statistics and metadata visualization for the processed news corpus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373" y="3511272"/>
            <a:ext cx="496014" cy="4960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38394" y="3629025"/>
            <a:ext cx="260473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Category Distribution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438394" y="4057888"/>
            <a:ext cx="7011233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exploration of news categories and topic distributions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373" y="4771906"/>
            <a:ext cx="496014" cy="4960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38394" y="4889659"/>
            <a:ext cx="2480072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Semantic Search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438394" y="5318522"/>
            <a:ext cx="7011233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Query-based retrieval system for finding relevant triples and relationships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4373" y="6032540"/>
            <a:ext cx="496014" cy="4960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38394" y="6150293"/>
            <a:ext cx="2480072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Graph Visualization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438394" y="6579156"/>
            <a:ext cx="7011233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network representation of knowledge graph structure and connections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7449" y="606862"/>
            <a:ext cx="6109811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Architecture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05218" y="1625679"/>
            <a:ext cx="30480" cy="5996940"/>
          </a:xfrm>
          <a:prstGeom prst="roundRect">
            <a:avLst>
              <a:gd name="adj" fmla="val 303564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722566" y="1858208"/>
            <a:ext cx="660797" cy="30480"/>
          </a:xfrm>
          <a:prstGeom prst="roundRect">
            <a:avLst>
              <a:gd name="adj" fmla="val 303564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6257389" y="1625679"/>
            <a:ext cx="495657" cy="495657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39959" y="1666935"/>
            <a:ext cx="330398" cy="413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606784" y="1701403"/>
            <a:ext cx="2754987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Ingestion Layer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06784" y="2177772"/>
            <a:ext cx="6252567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XLS/CSV processing with pandas for efficient data manipulation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22566" y="3555683"/>
            <a:ext cx="660797" cy="30480"/>
          </a:xfrm>
          <a:prstGeom prst="roundRect">
            <a:avLst>
              <a:gd name="adj" fmla="val 303564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6257389" y="3323153"/>
            <a:ext cx="495657" cy="495657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39959" y="3364409"/>
            <a:ext cx="330398" cy="413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606784" y="3398877"/>
            <a:ext cx="3103483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NLP Processing Engine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606784" y="3875246"/>
            <a:ext cx="625256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spaCy-powered text analysis and relationship extraction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22566" y="4900732"/>
            <a:ext cx="660797" cy="30480"/>
          </a:xfrm>
          <a:prstGeom prst="roundRect">
            <a:avLst>
              <a:gd name="adj" fmla="val 303564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6257389" y="4668203"/>
            <a:ext cx="495657" cy="495657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39959" y="4709458"/>
            <a:ext cx="330398" cy="413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606784" y="4743926"/>
            <a:ext cx="3521750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Knowledge Graph Storage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606784" y="5220295"/>
            <a:ext cx="6252567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Structured triple storage with ranking and retrieval capabilities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6722566" y="6598206"/>
            <a:ext cx="660797" cy="30480"/>
          </a:xfrm>
          <a:prstGeom prst="roundRect">
            <a:avLst>
              <a:gd name="adj" fmla="val 303564"/>
            </a:avLst>
          </a:prstGeom>
          <a:solidFill>
            <a:srgbClr val="C0C1D7"/>
          </a:solidFill>
          <a:ln/>
        </p:spPr>
      </p:sp>
      <p:sp>
        <p:nvSpPr>
          <p:cNvPr id="21" name="Shape 18"/>
          <p:cNvSpPr/>
          <p:nvPr/>
        </p:nvSpPr>
        <p:spPr>
          <a:xfrm>
            <a:off x="6257389" y="6365677"/>
            <a:ext cx="495657" cy="495657"/>
          </a:xfrm>
          <a:prstGeom prst="roundRect">
            <a:avLst>
              <a:gd name="adj" fmla="val 186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39959" y="6406932"/>
            <a:ext cx="330398" cy="413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00" dirty="0"/>
          </a:p>
        </p:txBody>
      </p:sp>
      <p:sp>
        <p:nvSpPr>
          <p:cNvPr id="23" name="Text 20"/>
          <p:cNvSpPr/>
          <p:nvPr/>
        </p:nvSpPr>
        <p:spPr>
          <a:xfrm>
            <a:off x="7606784" y="6441400"/>
            <a:ext cx="3031093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Visualization Interface</a:t>
            </a:r>
            <a:endParaRPr lang="en-US" sz="2150" dirty="0"/>
          </a:p>
        </p:txBody>
      </p:sp>
      <p:sp>
        <p:nvSpPr>
          <p:cNvPr id="24" name="Text 21"/>
          <p:cNvSpPr/>
          <p:nvPr/>
        </p:nvSpPr>
        <p:spPr>
          <a:xfrm>
            <a:off x="7606784" y="6917769"/>
            <a:ext cx="6252567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Streamlit-based dashboard for interactive exploration and analysis</a:t>
            </a:r>
            <a:endParaRPr lang="en-US" sz="17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DAF96A-B65D-1D22-69CC-5619E2B8DB46}"/>
              </a:ext>
            </a:extLst>
          </p:cNvPr>
          <p:cNvSpPr txBox="1"/>
          <p:nvPr/>
        </p:nvSpPr>
        <p:spPr>
          <a:xfrm>
            <a:off x="12645736" y="7622619"/>
            <a:ext cx="1984664" cy="5342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69519"/>
            <a:ext cx="71611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Performance &amp; Scalability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318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10K+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06360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Articles Processed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908352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Demonstrated scalability on large news datasets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0318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95%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06360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Processing Accuracy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90835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High-quality triple extraction with minimal false positives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0318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2.3s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06360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Average Query Time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90835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 semantic search response for interactive exploration</a:t>
            </a:r>
            <a:endParaRPr lang="en-US" sz="17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39C420-93B0-93EB-CB9E-5310BFB57B0E}"/>
              </a:ext>
            </a:extLst>
          </p:cNvPr>
          <p:cNvSpPr txBox="1"/>
          <p:nvPr/>
        </p:nvSpPr>
        <p:spPr>
          <a:xfrm>
            <a:off x="12708082" y="7668491"/>
            <a:ext cx="1849582" cy="48837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451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Inter</vt:lpstr>
      <vt:lpstr>Inter Bold</vt:lpstr>
      <vt:lpstr>Inter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Althaf Shaik</cp:lastModifiedBy>
  <cp:revision>2</cp:revision>
  <dcterms:created xsi:type="dcterms:W3CDTF">2025-09-29T13:13:32Z</dcterms:created>
  <dcterms:modified xsi:type="dcterms:W3CDTF">2025-09-29T13:16:18Z</dcterms:modified>
</cp:coreProperties>
</file>